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71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71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27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63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3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80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0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3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62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3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6BB1-DAE7-42ED-B46C-876DC8DD30A0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FFBDF-8130-40A6-99E9-AEC7DFA004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33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4855" y="360363"/>
            <a:ext cx="7772400" cy="761855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+mn-ea"/>
                <a:ea typeface="+mn-ea"/>
              </a:rPr>
              <a:t>本講義の内容に関連する利益相反事項は</a:t>
            </a: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2460014" y="2866736"/>
            <a:ext cx="43446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 dirty="0"/>
              <a:t>☑　　</a:t>
            </a:r>
            <a:r>
              <a:rPr lang="ja-JP" altLang="en-US" sz="4000" dirty="0" smtClean="0"/>
              <a:t>ありません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3387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本講義の内容に関連する利益相反事項は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本講義の内容に関連する利益相反事項は</dc:title>
  <dc:creator>池田順子</dc:creator>
  <cp:lastModifiedBy>池田順子</cp:lastModifiedBy>
  <cp:revision>2</cp:revision>
  <dcterms:created xsi:type="dcterms:W3CDTF">2017-03-14T08:54:00Z</dcterms:created>
  <dcterms:modified xsi:type="dcterms:W3CDTF">2017-03-14T09:02:18Z</dcterms:modified>
</cp:coreProperties>
</file>